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svg" ContentType="image/svg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authors.xml" ContentType="application/vnd.ms-powerpoint.author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4"/>
  </p:sldMasterIdLst>
  <p:notesMasterIdLst>
    <p:notesMasterId r:id="rId16"/>
  </p:notesMasterIdLst>
  <p:handoutMasterIdLst>
    <p:handoutMasterId r:id="rId17"/>
  </p:handoutMasterIdLst>
  <p:sldIdLst>
    <p:sldId id="353" r:id="rId5"/>
    <p:sldId id="354" r:id="rId6"/>
    <p:sldId id="348" r:id="rId7"/>
    <p:sldId id="349" r:id="rId8"/>
    <p:sldId id="356" r:id="rId9"/>
    <p:sldId id="357" r:id="rId10"/>
    <p:sldId id="359" r:id="rId11"/>
    <p:sldId id="360" r:id="rId12"/>
    <p:sldId id="362" r:id="rId13"/>
    <p:sldId id="361" r:id="rId14"/>
    <p:sldId id="3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CD8D6"/>
    <a:srgbClr val="B2C8CD"/>
    <a:srgbClr val="A9D7D9"/>
    <a:srgbClr val="93D3D9"/>
    <a:srgbClr val="AAD6FF"/>
    <a:srgbClr val="4F5945"/>
    <a:srgbClr val="73292A"/>
    <a:srgbClr val="7F867A"/>
    <a:srgbClr val="A65B3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000" autoAdjust="0"/>
    <p:restoredTop sz="94966" autoAdjust="0"/>
  </p:normalViewPr>
  <p:slideViewPr>
    <p:cSldViewPr snapToGrid="0">
      <p:cViewPr>
        <p:scale>
          <a:sx n="100" d="100"/>
          <a:sy n="100" d="100"/>
        </p:scale>
        <p:origin x="216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pPr/>
              <a:t>9/19/2025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pPr/>
              <a:t>9/19/2025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3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5.svg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1371600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3331698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2916498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=""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2802635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=""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87182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=""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="" xmlns:a14="http://schemas.microsoft.com/office/drawing/2010/main">
                  <a14:imgLayer r:embed="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2649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=""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=""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60061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=""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539805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=""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23173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10420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=""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=""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1939118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=""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680989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=""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739906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=""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59767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=""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=""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09998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="" xmlns:asvg="http://schemas.microsoft.com/office/drawing/2016/SVG/main" r:embed="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=""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="" xmlns:a14="http://schemas.microsoft.com/office/drawing/2010/main">
                  <a14:imgLayer r:embed="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26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609600"/>
            <a:ext cx="94488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2507786"/>
            <a:ext cx="94488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7CB97365-EBCA-4027-87D5-99FC1D4DF0BB}" type="datetimeFigureOut">
              <a:rPr lang="en-US" smtClean="0"/>
              <a:pPr/>
              <a:t>9/19/2025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668" r:id="rId17"/>
    <p:sldLayoutId id="2147483676" r:id="rId18"/>
    <p:sldLayoutId id="2147483678" r:id="rId19"/>
    <p:sldLayoutId id="2147483684" r:id="rId20"/>
    <p:sldLayoutId id="2147483677" r:id="rId21"/>
    <p:sldLayoutId id="2147483681" r:id="rId22"/>
    <p:sldLayoutId id="2147483682" r:id="rId23"/>
    <p:sldLayoutId id="2147483683" r:id="rId24"/>
    <p:sldLayoutId id="2147483703" r:id="rId25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=""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628775"/>
            <a:ext cx="6297549" cy="933450"/>
          </a:xfrm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Portfolio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7850" y="3009900"/>
            <a:ext cx="5594604" cy="2514600"/>
          </a:xfrm>
        </p:spPr>
        <p:txBody>
          <a:bodyPr>
            <a:normAutofit/>
          </a:bodyPr>
          <a:lstStyle/>
          <a:p>
            <a:r>
              <a:rPr lang="en-US" sz="1500" dirty="0" smtClean="0">
                <a:solidFill>
                  <a:srgbClr val="FFC000"/>
                </a:solidFill>
              </a:rPr>
              <a:t>STUDENT NAME: A.YAMUNA</a:t>
            </a:r>
          </a:p>
          <a:p>
            <a:r>
              <a:rPr lang="en-US" sz="1500" dirty="0" smtClean="0">
                <a:solidFill>
                  <a:srgbClr val="FFC000"/>
                </a:solidFill>
              </a:rPr>
              <a:t> REGISTER NO AND NMID: 212406224</a:t>
            </a:r>
            <a:endParaRPr lang="en-US" sz="1500" dirty="0" smtClean="0">
              <a:solidFill>
                <a:srgbClr val="FFC000"/>
              </a:solidFill>
              <a:cs typeface="Calibri"/>
            </a:endParaRPr>
          </a:p>
          <a:p>
            <a:r>
              <a:rPr lang="en-US" sz="1500" dirty="0" smtClean="0">
                <a:solidFill>
                  <a:srgbClr val="FFC000"/>
                </a:solidFill>
              </a:rPr>
              <a:t>        DEPARTMENT: COMPUTER APPLICATION </a:t>
            </a:r>
          </a:p>
          <a:p>
            <a:r>
              <a:rPr lang="en-US" sz="1500" dirty="0" smtClean="0">
                <a:solidFill>
                  <a:srgbClr val="FFC000"/>
                </a:solidFill>
              </a:rPr>
              <a:t>                  COLLEGE:MANGALAM   OF ARTS AND SCIENCE 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9318DF20-A4C4-3800-A69E-4E11F5A11C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62742" y="2898775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="" xmlns:a16="http://schemas.microsoft.com/office/drawing/2014/main" id="{AC9EB422-5602-36FF-E543-5B0C70E56E9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053B63A-99EB-DBC1-DE80-E5E5214EF4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578" y="2738901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=""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-962025"/>
            <a:ext cx="12192000" cy="6858000"/>
          </a:xfrm>
        </p:spPr>
      </p:pic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1627189" y="752475"/>
            <a:ext cx="6259512" cy="5091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42870" algn="l"/>
              </a:tabLst>
            </a:pPr>
            <a:r>
              <a:rPr lang="en-IN" sz="3200" spc="15" dirty="0" smtClean="0">
                <a:solidFill>
                  <a:schemeClr val="accent6"/>
                </a:solidFill>
              </a:rPr>
              <a:t>RESULTS AND SCREENSHOTS</a:t>
            </a:r>
            <a:endParaRPr sz="3200">
              <a:solidFill>
                <a:schemeClr val="accent6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DE502E84-5063-F43E-AC45-9F5CEAA692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96685" y="13808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DE43C393-A639-F47D-D8A8-BAF189C583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6837" y="1247723"/>
            <a:ext cx="972078" cy="285381"/>
          </a:xfrm>
          <a:prstGeom prst="rect">
            <a:avLst/>
          </a:prstGeom>
        </p:spPr>
      </p:pic>
      <p:pic>
        <p:nvPicPr>
          <p:cNvPr id="8" name="Picture 7" descr="yamun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409" y="1343025"/>
            <a:ext cx="2432081" cy="3800475"/>
          </a:xfrm>
          <a:prstGeom prst="rect">
            <a:avLst/>
          </a:prstGeom>
        </p:spPr>
      </p:pic>
      <p:pic>
        <p:nvPicPr>
          <p:cNvPr id="9" name="Picture 8" descr="ym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1368096"/>
            <a:ext cx="3228975" cy="38039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66900" y="526732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Mobile view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72100" y="515302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Desktop view</a:t>
            </a:r>
            <a:endParaRPr 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438040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DE502E84-5063-F43E-AC45-9F5CEAA692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7660" y="2133364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DE43C393-A639-F47D-D8A8-BAF189C583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7812" y="1943048"/>
            <a:ext cx="972078" cy="2853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95650" y="1425057"/>
            <a:ext cx="4181475" cy="369332"/>
          </a:xfrm>
          <a:prstGeom prst="rect">
            <a:avLst/>
          </a:prstGeom>
        </p:spPr>
        <p:txBody>
          <a:bodyPr wrap="square">
            <a:spAutoFit/>
            <a:scene3d>
              <a:camera prst="perspectiveRight"/>
              <a:lightRig rig="threePt" dir="t"/>
            </a:scene3d>
          </a:bodyPr>
          <a:lstStyle/>
          <a:p>
            <a:r>
              <a:rPr lang="en-IN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reflection blurRad="6350" stA="50000" endA="300" endPos="50000" dist="60007" dir="5400000" sy="-100000" algn="bl" rotWithShape="0"/>
                </a:effectLst>
                <a:latin typeface="Wide Latin" pitchFamily="18" charset="0"/>
                <a:cs typeface="Times New Roman" pitchFamily="18" charset="0"/>
              </a:rPr>
              <a:t>CONCLUSION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reflection blurRad="6350" stA="50000" endA="300" endPos="50000" dist="60007" dir="5400000" sy="-100000" algn="bl" rotWithShape="0"/>
              </a:effectLst>
              <a:latin typeface="Wide Lati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66950" y="242878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portfolio demonstrates how a structured layout can showcase both academic and personal</a:t>
            </a:r>
          </a:p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interests. It provides easy navigation, responsive viewing, and a clean user experience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380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=""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rcRect l="25" r="25"/>
          <a:stretch/>
        </p:blipFill>
        <p:spPr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=""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038351"/>
            <a:ext cx="8314563" cy="1352550"/>
          </a:xfrm>
        </p:spPr>
        <p:txBody>
          <a:bodyPr/>
          <a:lstStyle/>
          <a:p>
            <a:r>
              <a:rPr lang="en-US" spc="5" dirty="0" smtClean="0">
                <a:solidFill>
                  <a:schemeClr val="accent4">
                    <a:lumMod val="75000"/>
                  </a:schemeClr>
                </a:solidFill>
              </a:rPr>
              <a:t>PROJECT</a:t>
            </a:r>
            <a:r>
              <a:rPr lang="en-US" spc="-85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pc="25" dirty="0" smtClean="0">
                <a:solidFill>
                  <a:schemeClr val="accent4">
                    <a:lumMod val="75000"/>
                  </a:schemeClr>
                </a:solidFill>
              </a:rPr>
              <a:t>TITLE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="" xmlns:a16="http://schemas.microsoft.com/office/drawing/2014/main" id="{95E724B3-E95F-E150-E7F9-1C3F634EF0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FBFEC193-4F90-6CAE-6259-21C8B6A848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F119B25-42CB-340B-ACB4-22178DF129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29124" y="3733800"/>
            <a:ext cx="6124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92D050"/>
                </a:solidFill>
              </a:rPr>
              <a:t>Interactive digital portfolio using front end development</a:t>
            </a:r>
            <a:endParaRPr 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33481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2400300"/>
            <a:ext cx="3392424" cy="3022092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AGENDA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ED45388B-F6C6-3BAE-BC81-AD233BEC858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B83B2F5C-D09B-2126-5784-589918E6E1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1.Problem statement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2.Project overview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3.End users 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4.Tools and technologies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5.Portfolio design and layout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6.Features and functionality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7.Results and </a:t>
            </a:r>
            <a:r>
              <a:rPr lang="en-US" dirty="0" err="1" smtClean="0">
                <a:solidFill>
                  <a:schemeClr val="accent1"/>
                </a:solidFill>
              </a:rPr>
              <a:t>screnshot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8.Conclution 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9.Github link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EC4E5619-0985-32B6-EC73-AFBCAB2F1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1239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2057FFDB-DFEC-7174-F23F-20C423A03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20" dirty="0" smtClean="0">
                <a:solidFill>
                  <a:schemeClr val="tx2">
                    <a:lumMod val="50000"/>
                  </a:schemeClr>
                </a:solidFill>
              </a:rPr>
              <a:t>P</a:t>
            </a:r>
            <a:r>
              <a:rPr lang="en-US" spc="15" dirty="0" smtClean="0">
                <a:solidFill>
                  <a:schemeClr val="tx2">
                    <a:lumMod val="50000"/>
                  </a:schemeClr>
                </a:solidFill>
              </a:rPr>
              <a:t>ROB</a:t>
            </a:r>
            <a:r>
              <a:rPr lang="en-US" spc="55" dirty="0" smtClean="0">
                <a:solidFill>
                  <a:schemeClr val="tx2">
                    <a:lumMod val="50000"/>
                  </a:schemeClr>
                </a:solidFill>
              </a:rPr>
              <a:t>L</a:t>
            </a:r>
            <a:r>
              <a:rPr lang="en-US" spc="-20" dirty="0" smtClean="0">
                <a:solidFill>
                  <a:schemeClr val="tx2">
                    <a:lumMod val="50000"/>
                  </a:schemeClr>
                </a:solidFill>
              </a:rPr>
              <a:t>E</a:t>
            </a:r>
            <a:r>
              <a:rPr lang="en-US" spc="20" dirty="0" smtClean="0">
                <a:solidFill>
                  <a:schemeClr val="tx2">
                    <a:lumMod val="50000"/>
                  </a:schemeClr>
                </a:solidFill>
              </a:rPr>
              <a:t>M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en-US" spc="10" dirty="0" smtClean="0">
                <a:solidFill>
                  <a:schemeClr val="tx2">
                    <a:lumMod val="50000"/>
                  </a:schemeClr>
                </a:solidFill>
              </a:rPr>
              <a:t>S</a:t>
            </a:r>
            <a:r>
              <a:rPr lang="en-US" spc="-370" dirty="0" smtClean="0">
                <a:solidFill>
                  <a:schemeClr val="tx2">
                    <a:lumMod val="50000"/>
                  </a:schemeClr>
                </a:solidFill>
              </a:rPr>
              <a:t>T</a:t>
            </a:r>
            <a:r>
              <a:rPr lang="en-US" spc="-375" dirty="0" smtClean="0">
                <a:solidFill>
                  <a:schemeClr val="tx2">
                    <a:lumMod val="50000"/>
                  </a:schemeClr>
                </a:solidFill>
              </a:rPr>
              <a:t>A</a:t>
            </a:r>
            <a:r>
              <a:rPr lang="en-US" spc="15" dirty="0" smtClean="0">
                <a:solidFill>
                  <a:schemeClr val="tx2">
                    <a:lumMod val="50000"/>
                  </a:schemeClr>
                </a:solidFill>
              </a:rPr>
              <a:t>T</a:t>
            </a:r>
            <a:r>
              <a:rPr lang="en-US" spc="-10" dirty="0" smtClean="0">
                <a:solidFill>
                  <a:schemeClr val="tx2">
                    <a:lumMod val="50000"/>
                  </a:schemeClr>
                </a:solidFill>
              </a:rPr>
              <a:t>E</a:t>
            </a:r>
            <a:r>
              <a:rPr lang="en-US" spc="-20" dirty="0" smtClean="0">
                <a:solidFill>
                  <a:schemeClr val="tx2">
                    <a:lumMod val="50000"/>
                  </a:schemeClr>
                </a:solidFill>
              </a:rPr>
              <a:t>ME</a:t>
            </a:r>
            <a:r>
              <a:rPr lang="en-US" spc="10" dirty="0" smtClean="0">
                <a:solidFill>
                  <a:schemeClr val="tx2">
                    <a:lumMod val="50000"/>
                  </a:schemeClr>
                </a:solidFill>
              </a:rPr>
              <a:t>NT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8" name="Picture Placeholder 7" descr="Close up of yellow flowers">
            <a:extLst>
              <a:ext uri="{FF2B5EF4-FFF2-40B4-BE49-F238E27FC236}">
                <a16:creationId xmlns="" xmlns:a16="http://schemas.microsoft.com/office/drawing/2014/main" id="{A30CECCA-DB43-3EBC-1ED9-4E7CD74EE3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45" r="45"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6F3EE20-53E0-0C62-809D-211B05B8804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       A well-crafted portfolio can open doors, but building one can be challenging. This project aims to simplify that process with a responsive, customizable website.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BF157F0-FCC9-135B-D7C0-66741C6265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69428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=""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-962025"/>
            <a:ext cx="12192000" cy="6858000"/>
          </a:xfrm>
        </p:spPr>
      </p:pic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1627189" y="752475"/>
            <a:ext cx="6259512" cy="67069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42870" algn="l"/>
              </a:tabLst>
            </a:pPr>
            <a:r>
              <a:rPr sz="4250" spc="5" dirty="0">
                <a:solidFill>
                  <a:srgbClr val="FFC000"/>
                </a:solidFill>
              </a:rPr>
              <a:t>PROJECT	</a:t>
            </a:r>
            <a:r>
              <a:rPr sz="4250" spc="-20" dirty="0">
                <a:solidFill>
                  <a:srgbClr val="FFC000"/>
                </a:solidFill>
              </a:rPr>
              <a:t>OVERVIEW</a:t>
            </a:r>
            <a:endParaRPr sz="4250">
              <a:solidFill>
                <a:srgbClr val="FFC000"/>
              </a:solidFill>
            </a:endParaRPr>
          </a:p>
        </p:txBody>
      </p:sp>
      <p:sp>
        <p:nvSpPr>
          <p:cNvPr id="15" name="Subtitle 14">
            <a:extLst>
              <a:ext uri="{FF2B5EF4-FFF2-40B4-BE49-F238E27FC236}">
                <a16:creationId xmlns=""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2550" y="2200275"/>
            <a:ext cx="6584442" cy="29321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B2C8CD"/>
                </a:solidFill>
              </a:rPr>
              <a:t>This project involves the development of a modern and responsive digital portfolio designed to help</a:t>
            </a:r>
          </a:p>
          <a:p>
            <a:r>
              <a:rPr lang="en-US" dirty="0" smtClean="0">
                <a:solidFill>
                  <a:srgbClr val="B2C8CD"/>
                </a:solidFill>
              </a:rPr>
              <a:t>individuals showcase their academic, professional, and technical achievements. The portfolio includes</a:t>
            </a:r>
          </a:p>
          <a:p>
            <a:r>
              <a:rPr lang="en-US" dirty="0" smtClean="0">
                <a:solidFill>
                  <a:srgbClr val="B2C8CD"/>
                </a:solidFill>
              </a:rPr>
              <a:t>key sections such as &amp;</a:t>
            </a:r>
            <a:r>
              <a:rPr lang="en-US" dirty="0" err="1" smtClean="0">
                <a:solidFill>
                  <a:srgbClr val="B2C8CD"/>
                </a:solidFill>
              </a:rPr>
              <a:t>quot;About</a:t>
            </a:r>
            <a:r>
              <a:rPr lang="en-US" dirty="0" smtClean="0">
                <a:solidFill>
                  <a:srgbClr val="B2C8CD"/>
                </a:solidFill>
              </a:rPr>
              <a:t> </a:t>
            </a:r>
            <a:r>
              <a:rPr lang="en-US" dirty="0" err="1" smtClean="0">
                <a:solidFill>
                  <a:srgbClr val="B2C8CD"/>
                </a:solidFill>
              </a:rPr>
              <a:t>Me&amp;quot</a:t>
            </a:r>
            <a:r>
              <a:rPr lang="en-US" dirty="0" smtClean="0">
                <a:solidFill>
                  <a:srgbClr val="B2C8CD"/>
                </a:solidFill>
              </a:rPr>
              <a:t>;, &amp;</a:t>
            </a:r>
            <a:r>
              <a:rPr lang="en-US" dirty="0" err="1" smtClean="0">
                <a:solidFill>
                  <a:srgbClr val="B2C8CD"/>
                </a:solidFill>
              </a:rPr>
              <a:t>quot;Education&amp;quot</a:t>
            </a:r>
            <a:r>
              <a:rPr lang="en-US" dirty="0" smtClean="0">
                <a:solidFill>
                  <a:srgbClr val="B2C8CD"/>
                </a:solidFill>
              </a:rPr>
              <a:t>;, &amp;</a:t>
            </a:r>
            <a:r>
              <a:rPr lang="en-US" dirty="0" err="1" smtClean="0">
                <a:solidFill>
                  <a:srgbClr val="B2C8CD"/>
                </a:solidFill>
              </a:rPr>
              <a:t>quot;Skills&amp;quot</a:t>
            </a:r>
            <a:r>
              <a:rPr lang="en-US" dirty="0" smtClean="0">
                <a:solidFill>
                  <a:srgbClr val="B2C8CD"/>
                </a:solidFill>
              </a:rPr>
              <a:t>;, &amp;</a:t>
            </a:r>
            <a:r>
              <a:rPr lang="en-US" dirty="0" err="1" smtClean="0">
                <a:solidFill>
                  <a:srgbClr val="B2C8CD"/>
                </a:solidFill>
              </a:rPr>
              <a:t>quot;Certificates&amp;quot</a:t>
            </a:r>
            <a:r>
              <a:rPr lang="en-US" dirty="0" smtClean="0">
                <a:solidFill>
                  <a:srgbClr val="B2C8CD"/>
                </a:solidFill>
              </a:rPr>
              <a:t>;, and a &amp;</a:t>
            </a:r>
            <a:r>
              <a:rPr lang="en-US" dirty="0" err="1" smtClean="0">
                <a:solidFill>
                  <a:srgbClr val="B2C8CD"/>
                </a:solidFill>
              </a:rPr>
              <a:t>quot;Contact&amp;quot</a:t>
            </a:r>
            <a:r>
              <a:rPr lang="en-US" dirty="0" smtClean="0">
                <a:solidFill>
                  <a:srgbClr val="B2C8CD"/>
                </a:solidFill>
              </a:rPr>
              <a:t>; form for easy</a:t>
            </a:r>
          </a:p>
          <a:p>
            <a:r>
              <a:rPr lang="en-US" dirty="0" smtClean="0">
                <a:solidFill>
                  <a:srgbClr val="B2C8CD"/>
                </a:solidFill>
              </a:rPr>
              <a:t>communication. The main goal is to provide a personalized online space that highlights the user’s</a:t>
            </a:r>
          </a:p>
          <a:p>
            <a:r>
              <a:rPr lang="en-US" dirty="0" smtClean="0">
                <a:solidFill>
                  <a:srgbClr val="B2C8CD"/>
                </a:solidFill>
              </a:rPr>
              <a:t>strengths and experiences through an interactive and visually appealing interface.</a:t>
            </a:r>
            <a:endParaRPr lang="en-US" dirty="0">
              <a:solidFill>
                <a:srgbClr val="B2C8CD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DE502E84-5063-F43E-AC45-9F5CEAA692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29960" y="174283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DE43C393-A639-F47D-D8A8-BAF189C583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762" y="160014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8040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=""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-962025"/>
            <a:ext cx="12192000" cy="6858000"/>
          </a:xfrm>
        </p:spPr>
      </p:pic>
      <p:sp>
        <p:nvSpPr>
          <p:cNvPr id="8" name="object 5"/>
          <p:cNvSpPr txBox="1">
            <a:spLocks noGrp="1"/>
          </p:cNvSpPr>
          <p:nvPr>
            <p:ph type="ctrTitle"/>
          </p:nvPr>
        </p:nvSpPr>
        <p:spPr>
          <a:xfrm>
            <a:off x="1627188" y="752475"/>
            <a:ext cx="6259512" cy="5091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25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</a:t>
            </a:r>
            <a:r>
              <a:rPr sz="3200" spc="-2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</a:t>
            </a:r>
            <a:r>
              <a:rPr sz="3200" spc="2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</a:t>
            </a:r>
            <a:r>
              <a:rPr sz="3200" spc="-235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sz="3200" spc="-1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AR</a:t>
            </a:r>
            <a:r>
              <a:rPr sz="3200" spc="15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</a:t>
            </a:r>
            <a:r>
              <a:rPr sz="3200" spc="-35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sz="3200" spc="-1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</a:t>
            </a:r>
            <a:r>
              <a:rPr sz="3200" spc="-15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</a:t>
            </a:r>
            <a:r>
              <a:rPr sz="3200" spc="15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</a:t>
            </a:r>
            <a:r>
              <a:rPr sz="3200" spc="-35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sz="3200" spc="-2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</a:t>
            </a:r>
            <a:r>
              <a:rPr sz="3200" spc="3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</a:t>
            </a:r>
            <a:r>
              <a:rPr sz="3200" spc="15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</a:t>
            </a:r>
            <a:r>
              <a:rPr sz="3200" spc="-45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U</a:t>
            </a:r>
            <a:r>
              <a:rPr sz="3200" spc="1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</a:t>
            </a:r>
            <a:r>
              <a:rPr sz="3200" spc="-25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</a:t>
            </a:r>
            <a:r>
              <a:rPr sz="3200" spc="-1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</a:t>
            </a:r>
            <a:r>
              <a:rPr sz="3200" spc="5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S?</a:t>
            </a:r>
            <a:endParaRPr sz="32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Subtitle 14">
            <a:extLst>
              <a:ext uri="{FF2B5EF4-FFF2-40B4-BE49-F238E27FC236}">
                <a16:creationId xmlns=""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2550" y="2200275"/>
            <a:ext cx="6584442" cy="2932163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rgbClr val="00B0F0"/>
                </a:solidFill>
              </a:rPr>
              <a:t>HTML Structure (pages, sections). CSS Styling (colors, layouts, responsiveness). JavaScript Interactivity (navigation menu, animations, form validation) Mention code editor (VS Code) and hosting platform (</a:t>
            </a:r>
            <a:r>
              <a:rPr lang="en-US" sz="1600" dirty="0" err="1" smtClean="0">
                <a:solidFill>
                  <a:srgbClr val="00B0F0"/>
                </a:solidFill>
              </a:rPr>
              <a:t>GitHub</a:t>
            </a:r>
            <a:r>
              <a:rPr lang="en-US" sz="1600" dirty="0" smtClean="0">
                <a:solidFill>
                  <a:srgbClr val="00B0F0"/>
                </a:solidFill>
              </a:rPr>
              <a:t> Pages) JavaScript Interactivity (mobile navigation menu toggle) Inbox </a:t>
            </a:r>
            <a:r>
              <a:rPr lang="en-US" sz="1600" dirty="0" err="1" smtClean="0">
                <a:solidFill>
                  <a:srgbClr val="00B0F0"/>
                </a:solidFill>
              </a:rPr>
              <a:t>yamuna</a:t>
            </a:r>
            <a:endParaRPr lang="en-US" sz="1600" dirty="0" smtClean="0">
              <a:solidFill>
                <a:srgbClr val="00B0F0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DE502E84-5063-F43E-AC45-9F5CEAA692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29960" y="174283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DE43C393-A639-F47D-D8A8-BAF189C583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762" y="160014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8040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=""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-962025"/>
            <a:ext cx="12192000" cy="6858000"/>
          </a:xfrm>
        </p:spPr>
      </p:pic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1627189" y="752475"/>
            <a:ext cx="6259512" cy="57066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42870" algn="l"/>
              </a:tabLst>
            </a:pPr>
            <a:r>
              <a:rPr lang="en-IN" sz="3600" spc="10" dirty="0" smtClean="0">
                <a:solidFill>
                  <a:srgbClr val="FFFF00"/>
                </a:solidFill>
              </a:rPr>
              <a:t>TOOLS AND TECHNIQUES</a:t>
            </a:r>
            <a:endParaRPr sz="3600">
              <a:solidFill>
                <a:srgbClr val="FFFF00"/>
              </a:solidFill>
            </a:endParaRPr>
          </a:p>
        </p:txBody>
      </p:sp>
      <p:sp>
        <p:nvSpPr>
          <p:cNvPr id="15" name="Subtitle 14">
            <a:extLst>
              <a:ext uri="{FF2B5EF4-FFF2-40B4-BE49-F238E27FC236}">
                <a16:creationId xmlns=""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2550" y="2200275"/>
            <a:ext cx="6584442" cy="2932163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CCD8D6"/>
                </a:solidFill>
              </a:rPr>
              <a:t>Students (academic projects, resumes).Job seekers (to share with recruiters).Freelancers (to show clients).Professionals (to highlight experience and achievements)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DE502E84-5063-F43E-AC45-9F5CEAA692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29960" y="174283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DE43C393-A639-F47D-D8A8-BAF189C583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762" y="160014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8040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=""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-962025"/>
            <a:ext cx="12192000" cy="6858000"/>
          </a:xfrm>
        </p:spPr>
      </p:pic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1627189" y="752475"/>
            <a:ext cx="6211886" cy="110158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42870" algn="l"/>
              </a:tabLst>
            </a:pPr>
            <a:r>
              <a:rPr lang="en-IN" sz="2800" b="1" spc="15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Trebuchet MS"/>
                <a:cs typeface="Trebuchet MS"/>
              </a:rPr>
              <a:t>POTFOLIO DESIGN AND LAYOUT</a:t>
            </a:r>
            <a:r>
              <a:rPr lang="en-IN" sz="4400" dirty="0" smtClean="0">
                <a:latin typeface="Trebuchet MS"/>
                <a:cs typeface="Trebuchet MS"/>
              </a:rPr>
              <a:t/>
            </a:r>
            <a:br>
              <a:rPr lang="en-IN" sz="4400" dirty="0" smtClean="0">
                <a:latin typeface="Trebuchet MS"/>
                <a:cs typeface="Trebuchet MS"/>
              </a:rPr>
            </a:br>
            <a:endParaRPr sz="4250">
              <a:solidFill>
                <a:srgbClr val="FFC000"/>
              </a:solidFill>
            </a:endParaRPr>
          </a:p>
        </p:txBody>
      </p:sp>
      <p:sp>
        <p:nvSpPr>
          <p:cNvPr id="15" name="Subtitle 14">
            <a:extLst>
              <a:ext uri="{FF2B5EF4-FFF2-40B4-BE49-F238E27FC236}">
                <a16:creationId xmlns=""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2550" y="2200275"/>
            <a:ext cx="6584442" cy="2932163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92D050"/>
                </a:solidFill>
              </a:rPr>
              <a:t>PORTFOLIO DESIGN AND LAYOUT</a:t>
            </a:r>
          </a:p>
          <a:p>
            <a:r>
              <a:rPr lang="en-US" sz="1800" dirty="0" smtClean="0">
                <a:solidFill>
                  <a:srgbClr val="92D050"/>
                </a:solidFill>
              </a:rPr>
              <a:t>• Home</a:t>
            </a:r>
          </a:p>
          <a:p>
            <a:r>
              <a:rPr lang="en-US" sz="1800" dirty="0" smtClean="0">
                <a:solidFill>
                  <a:srgbClr val="92D050"/>
                </a:solidFill>
              </a:rPr>
              <a:t>• About Me</a:t>
            </a:r>
          </a:p>
          <a:p>
            <a:r>
              <a:rPr lang="en-US" sz="1800" dirty="0" smtClean="0">
                <a:solidFill>
                  <a:srgbClr val="92D050"/>
                </a:solidFill>
              </a:rPr>
              <a:t>• Skills</a:t>
            </a:r>
          </a:p>
          <a:p>
            <a:r>
              <a:rPr lang="en-US" sz="1800" dirty="0" smtClean="0">
                <a:solidFill>
                  <a:srgbClr val="92D050"/>
                </a:solidFill>
              </a:rPr>
              <a:t>• Projects</a:t>
            </a:r>
          </a:p>
          <a:p>
            <a:r>
              <a:rPr lang="en-US" sz="1800" dirty="0" smtClean="0">
                <a:solidFill>
                  <a:srgbClr val="92D050"/>
                </a:solidFill>
              </a:rPr>
              <a:t>• Achievements</a:t>
            </a:r>
          </a:p>
          <a:p>
            <a:r>
              <a:rPr lang="en-US" sz="1800" dirty="0" smtClean="0">
                <a:solidFill>
                  <a:srgbClr val="92D050"/>
                </a:solidFill>
              </a:rPr>
              <a:t>• Contact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DE502E84-5063-F43E-AC45-9F5CEAA692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29960" y="174283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DE43C393-A639-F47D-D8A8-BAF189C583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7762" y="160014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8040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=""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-962025"/>
            <a:ext cx="12192000" cy="6858000"/>
          </a:xfrm>
        </p:spPr>
      </p:pic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1627189" y="752475"/>
            <a:ext cx="6259512" cy="44755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42870" algn="l"/>
              </a:tabLst>
            </a:pPr>
            <a:r>
              <a:rPr lang="en-IN" sz="2800" dirty="0" smtClean="0">
                <a:solidFill>
                  <a:schemeClr val="accent4">
                    <a:lumMod val="75000"/>
                  </a:schemeClr>
                </a:solidFill>
              </a:rPr>
              <a:t>FEATURES AND FUNCTIONALITY</a:t>
            </a:r>
            <a:endParaRPr sz="28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" name="Subtitle 14">
            <a:extLst>
              <a:ext uri="{FF2B5EF4-FFF2-40B4-BE49-F238E27FC236}">
                <a16:creationId xmlns=""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2550" y="1800225"/>
            <a:ext cx="6584442" cy="2695575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chemeClr val="accent6"/>
                </a:solidFill>
              </a:rPr>
              <a:t>Responsive navigation bar with hamburger menu for mobile view</a:t>
            </a:r>
          </a:p>
          <a:p>
            <a:r>
              <a:rPr lang="en-US" sz="1600" dirty="0" smtClean="0">
                <a:solidFill>
                  <a:schemeClr val="accent6"/>
                </a:solidFill>
              </a:rPr>
              <a:t>• Skills section displayed using simple list</a:t>
            </a:r>
          </a:p>
          <a:p>
            <a:r>
              <a:rPr lang="en-US" sz="1600" dirty="0" smtClean="0">
                <a:solidFill>
                  <a:schemeClr val="accent6"/>
                </a:solidFill>
              </a:rPr>
              <a:t>•Certificates section displayed in grid format</a:t>
            </a:r>
          </a:p>
          <a:p>
            <a:r>
              <a:rPr lang="en-US" sz="1600" dirty="0" smtClean="0">
                <a:solidFill>
                  <a:schemeClr val="accent6"/>
                </a:solidFill>
              </a:rPr>
              <a:t>• Contact details with email,-phone number</a:t>
            </a:r>
          </a:p>
          <a:p>
            <a:r>
              <a:rPr lang="en-US" sz="1600" dirty="0" smtClean="0">
                <a:solidFill>
                  <a:schemeClr val="accent6"/>
                </a:solidFill>
              </a:rPr>
              <a:t>• Footer copyright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DE502E84-5063-F43E-AC45-9F5CEAA692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396610" y="1504714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DE43C393-A639-F47D-D8A8-BAF189C583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6312" y="1323923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80408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883</TotalTime>
  <Words>361</Words>
  <Application>Microsoft Office PowerPoint</Application>
  <PresentationFormat>Custom</PresentationFormat>
  <Paragraphs>56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Apex</vt:lpstr>
      <vt:lpstr>Digital Portfolio</vt:lpstr>
      <vt:lpstr>PROJECT TITLE</vt:lpstr>
      <vt:lpstr>AGENDA</vt:lpstr>
      <vt:lpstr>PROBLEM STATEMENT</vt:lpstr>
      <vt:lpstr>PROJECT OVERVIEW</vt:lpstr>
      <vt:lpstr>WHO ARE THE END USERS?</vt:lpstr>
      <vt:lpstr>TOOLS AND TECHNIQUES</vt:lpstr>
      <vt:lpstr>POTFOLIO DESIGN AND LAYOUT </vt:lpstr>
      <vt:lpstr>FEATURES AND FUNCTIONALITY</vt:lpstr>
      <vt:lpstr>RESULTS AND SCREENSHOTS</vt:lpstr>
      <vt:lpstr>Slide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Admin</cp:lastModifiedBy>
  <cp:revision>17</cp:revision>
  <dcterms:created xsi:type="dcterms:W3CDTF">2022-07-27T06:38:31Z</dcterms:created>
  <dcterms:modified xsi:type="dcterms:W3CDTF">2025-09-19T08:39:22Z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